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13" r:id="rId10"/>
    <p:sldId id="341" r:id="rId11"/>
    <p:sldId id="328" r:id="rId12"/>
    <p:sldId id="326" r:id="rId13"/>
    <p:sldId id="322" r:id="rId14"/>
    <p:sldId id="323" r:id="rId15"/>
    <p:sldId id="324" r:id="rId16"/>
    <p:sldId id="329" r:id="rId17"/>
    <p:sldId id="330" r:id="rId18"/>
    <p:sldId id="339" r:id="rId19"/>
    <p:sldId id="340" r:id="rId20"/>
    <p:sldId id="331" r:id="rId21"/>
    <p:sldId id="334" r:id="rId22"/>
    <p:sldId id="338" r:id="rId23"/>
    <p:sldId id="343" r:id="rId24"/>
    <p:sldId id="344" r:id="rId25"/>
    <p:sldId id="336" r:id="rId26"/>
    <p:sldId id="337" r:id="rId27"/>
    <p:sldId id="317" r:id="rId28"/>
    <p:sldId id="318" r:id="rId29"/>
    <p:sldId id="311" r:id="rId30"/>
    <p:sldId id="309" r:id="rId31"/>
    <p:sldId id="310" r:id="rId32"/>
    <p:sldId id="308" r:id="rId33"/>
    <p:sldId id="307" r:id="rId34"/>
    <p:sldId id="299" r:id="rId35"/>
    <p:sldId id="306" r:id="rId36"/>
    <p:sldId id="300" r:id="rId37"/>
    <p:sldId id="305" r:id="rId38"/>
    <p:sldId id="301" r:id="rId39"/>
    <p:sldId id="285" r:id="rId40"/>
    <p:sldId id="287" r:id="rId41"/>
    <p:sldId id="294" r:id="rId42"/>
    <p:sldId id="289" r:id="rId43"/>
    <p:sldId id="293" r:id="rId44"/>
    <p:sldId id="295" r:id="rId45"/>
    <p:sldId id="298" r:id="rId46"/>
    <p:sldId id="292" r:id="rId47"/>
    <p:sldId id="291" r:id="rId48"/>
    <p:sldId id="314" r:id="rId49"/>
    <p:sldId id="304" r:id="rId50"/>
    <p:sldId id="283" r:id="rId51"/>
    <p:sldId id="284" r:id="rId52"/>
    <p:sldId id="288" r:id="rId53"/>
    <p:sldId id="276" r:id="rId54"/>
    <p:sldId id="279" r:id="rId55"/>
    <p:sldId id="278" r:id="rId56"/>
    <p:sldId id="280" r:id="rId57"/>
    <p:sldId id="282" r:id="rId58"/>
    <p:sldId id="268" r:id="rId59"/>
    <p:sldId id="267" r:id="rId60"/>
    <p:sldId id="266" r:id="rId61"/>
    <p:sldId id="265" r:id="rId62"/>
    <p:sldId id="258" r:id="rId63"/>
    <p:sldId id="263" r:id="rId64"/>
    <p:sldId id="264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13"/>
            <p14:sldId id="341"/>
            <p14:sldId id="328"/>
            <p14:sldId id="326"/>
            <p14:sldId id="322"/>
            <p14:sldId id="323"/>
            <p14:sldId id="324"/>
            <p14:sldId id="329"/>
            <p14:sldId id="330"/>
            <p14:sldId id="339"/>
            <p14:sldId id="340"/>
            <p14:sldId id="331"/>
            <p14:sldId id="334"/>
            <p14:sldId id="338"/>
            <p14:sldId id="343"/>
            <p14:sldId id="344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 autoAdjust="0"/>
    <p:restoredTop sz="94273" autoAdjust="0"/>
  </p:normalViewPr>
  <p:slideViewPr>
    <p:cSldViewPr snapToGrid="0">
      <p:cViewPr varScale="1">
        <p:scale>
          <a:sx n="106" d="100"/>
          <a:sy n="106" d="100"/>
        </p:scale>
        <p:origin x="42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231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84.png"/><Relationship Id="rId4" Type="http://schemas.openxmlformats.org/officeDocument/2006/relationships/image" Target="../media/image20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28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11" Type="http://schemas.openxmlformats.org/officeDocument/2006/relationships/image" Target="../media/image92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6.png"/><Relationship Id="rId18" Type="http://schemas.openxmlformats.org/officeDocument/2006/relationships/image" Target="../media/image151.png"/><Relationship Id="rId26" Type="http://schemas.openxmlformats.org/officeDocument/2006/relationships/image" Target="../media/image120.png"/><Relationship Id="rId39" Type="http://schemas.openxmlformats.org/officeDocument/2006/relationships/image" Target="../media/image171.png"/><Relationship Id="rId21" Type="http://schemas.openxmlformats.org/officeDocument/2006/relationships/image" Target="../media/image154.png"/><Relationship Id="rId34" Type="http://schemas.openxmlformats.org/officeDocument/2006/relationships/image" Target="../media/image166.png"/><Relationship Id="rId42" Type="http://schemas.openxmlformats.org/officeDocument/2006/relationships/image" Target="../media/image174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6" Type="http://schemas.openxmlformats.org/officeDocument/2006/relationships/image" Target="../media/image149.png"/><Relationship Id="rId29" Type="http://schemas.openxmlformats.org/officeDocument/2006/relationships/image" Target="../media/image1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24" Type="http://schemas.openxmlformats.org/officeDocument/2006/relationships/image" Target="../media/image157.png"/><Relationship Id="rId32" Type="http://schemas.openxmlformats.org/officeDocument/2006/relationships/image" Target="../media/image164.png"/><Relationship Id="rId37" Type="http://schemas.openxmlformats.org/officeDocument/2006/relationships/image" Target="../media/image169.png"/><Relationship Id="rId40" Type="http://schemas.openxmlformats.org/officeDocument/2006/relationships/image" Target="../media/image172.png"/><Relationship Id="rId45" Type="http://schemas.openxmlformats.org/officeDocument/2006/relationships/image" Target="../media/image177.png"/><Relationship Id="rId5" Type="http://schemas.openxmlformats.org/officeDocument/2006/relationships/image" Target="../media/image138.png"/><Relationship Id="rId15" Type="http://schemas.openxmlformats.org/officeDocument/2006/relationships/image" Target="../media/image148.png"/><Relationship Id="rId23" Type="http://schemas.openxmlformats.org/officeDocument/2006/relationships/image" Target="../media/image156.png"/><Relationship Id="rId28" Type="http://schemas.openxmlformats.org/officeDocument/2006/relationships/image" Target="../media/image160.png"/><Relationship Id="rId36" Type="http://schemas.openxmlformats.org/officeDocument/2006/relationships/image" Target="../media/image168.png"/><Relationship Id="rId10" Type="http://schemas.openxmlformats.org/officeDocument/2006/relationships/image" Target="../media/image143.png"/><Relationship Id="rId19" Type="http://schemas.openxmlformats.org/officeDocument/2006/relationships/image" Target="../media/image152.png"/><Relationship Id="rId31" Type="http://schemas.openxmlformats.org/officeDocument/2006/relationships/image" Target="../media/image163.png"/><Relationship Id="rId44" Type="http://schemas.openxmlformats.org/officeDocument/2006/relationships/image" Target="../media/image176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Relationship Id="rId14" Type="http://schemas.openxmlformats.org/officeDocument/2006/relationships/image" Target="../media/image147.png"/><Relationship Id="rId22" Type="http://schemas.openxmlformats.org/officeDocument/2006/relationships/image" Target="../media/image155.png"/><Relationship Id="rId27" Type="http://schemas.openxmlformats.org/officeDocument/2006/relationships/image" Target="../media/image159.png"/><Relationship Id="rId30" Type="http://schemas.openxmlformats.org/officeDocument/2006/relationships/image" Target="../media/image162.png"/><Relationship Id="rId35" Type="http://schemas.openxmlformats.org/officeDocument/2006/relationships/image" Target="../media/image167.png"/><Relationship Id="rId43" Type="http://schemas.openxmlformats.org/officeDocument/2006/relationships/image" Target="../media/image175.png"/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12" Type="http://schemas.openxmlformats.org/officeDocument/2006/relationships/image" Target="../media/image145.png"/><Relationship Id="rId17" Type="http://schemas.openxmlformats.org/officeDocument/2006/relationships/image" Target="../media/image150.png"/><Relationship Id="rId25" Type="http://schemas.openxmlformats.org/officeDocument/2006/relationships/image" Target="../media/image158.png"/><Relationship Id="rId33" Type="http://schemas.openxmlformats.org/officeDocument/2006/relationships/image" Target="../media/image165.png"/><Relationship Id="rId38" Type="http://schemas.openxmlformats.org/officeDocument/2006/relationships/image" Target="../media/image170.png"/><Relationship Id="rId46" Type="http://schemas.openxmlformats.org/officeDocument/2006/relationships/image" Target="../media/image178.png"/><Relationship Id="rId20" Type="http://schemas.openxmlformats.org/officeDocument/2006/relationships/image" Target="../media/image153.png"/><Relationship Id="rId41" Type="http://schemas.openxmlformats.org/officeDocument/2006/relationships/image" Target="../media/image17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90.png"/><Relationship Id="rId18" Type="http://schemas.openxmlformats.org/officeDocument/2006/relationships/image" Target="../media/image195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12" Type="http://schemas.openxmlformats.org/officeDocument/2006/relationships/image" Target="../media/image189.png"/><Relationship Id="rId17" Type="http://schemas.openxmlformats.org/officeDocument/2006/relationships/image" Target="../media/image194.png"/><Relationship Id="rId2" Type="http://schemas.openxmlformats.org/officeDocument/2006/relationships/image" Target="../media/image179.png"/><Relationship Id="rId16" Type="http://schemas.openxmlformats.org/officeDocument/2006/relationships/image" Target="../media/image1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png"/><Relationship Id="rId15" Type="http://schemas.openxmlformats.org/officeDocument/2006/relationships/image" Target="../media/image192.png"/><Relationship Id="rId10" Type="http://schemas.openxmlformats.org/officeDocument/2006/relationships/image" Target="../media/image187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Relationship Id="rId14" Type="http://schemas.openxmlformats.org/officeDocument/2006/relationships/image" Target="../media/image19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18" Type="http://schemas.openxmlformats.org/officeDocument/2006/relationships/image" Target="../media/image208.png"/><Relationship Id="rId3" Type="http://schemas.openxmlformats.org/officeDocument/2006/relationships/image" Target="../media/image120.png"/><Relationship Id="rId21" Type="http://schemas.openxmlformats.org/officeDocument/2006/relationships/image" Target="../media/image211.png"/><Relationship Id="rId7" Type="http://schemas.openxmlformats.org/officeDocument/2006/relationships/image" Target="../media/image197.png"/><Relationship Id="rId12" Type="http://schemas.openxmlformats.org/officeDocument/2006/relationships/image" Target="../media/image202.png"/><Relationship Id="rId17" Type="http://schemas.openxmlformats.org/officeDocument/2006/relationships/image" Target="../media/image207.png"/><Relationship Id="rId2" Type="http://schemas.openxmlformats.org/officeDocument/2006/relationships/image" Target="../media/image158.png"/><Relationship Id="rId16" Type="http://schemas.openxmlformats.org/officeDocument/2006/relationships/image" Target="../media/image206.png"/><Relationship Id="rId20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5" Type="http://schemas.openxmlformats.org/officeDocument/2006/relationships/image" Target="../media/image160.png"/><Relationship Id="rId15" Type="http://schemas.openxmlformats.org/officeDocument/2006/relationships/image" Target="../media/image205.png"/><Relationship Id="rId10" Type="http://schemas.openxmlformats.org/officeDocument/2006/relationships/image" Target="../media/image200.png"/><Relationship Id="rId19" Type="http://schemas.openxmlformats.org/officeDocument/2006/relationships/image" Target="../media/image209.png"/><Relationship Id="rId4" Type="http://schemas.openxmlformats.org/officeDocument/2006/relationships/image" Target="../media/image159.png"/><Relationship Id="rId9" Type="http://schemas.openxmlformats.org/officeDocument/2006/relationships/image" Target="../media/image199.png"/><Relationship Id="rId14" Type="http://schemas.openxmlformats.org/officeDocument/2006/relationships/image" Target="../media/image20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221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12" Type="http://schemas.openxmlformats.org/officeDocument/2006/relationships/image" Target="../media/image220.png"/><Relationship Id="rId17" Type="http://schemas.openxmlformats.org/officeDocument/2006/relationships/image" Target="../media/image225.png"/><Relationship Id="rId2" Type="http://schemas.openxmlformats.org/officeDocument/2006/relationships/image" Target="../media/image212.png"/><Relationship Id="rId16" Type="http://schemas.openxmlformats.org/officeDocument/2006/relationships/image" Target="../media/image2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6.png"/><Relationship Id="rId11" Type="http://schemas.openxmlformats.org/officeDocument/2006/relationships/image" Target="../media/image160.png"/><Relationship Id="rId5" Type="http://schemas.openxmlformats.org/officeDocument/2006/relationships/image" Target="../media/image215.png"/><Relationship Id="rId15" Type="http://schemas.openxmlformats.org/officeDocument/2006/relationships/image" Target="../media/image223.png"/><Relationship Id="rId10" Type="http://schemas.openxmlformats.org/officeDocument/2006/relationships/image" Target="../media/image159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Relationship Id="rId14" Type="http://schemas.openxmlformats.org/officeDocument/2006/relationships/image" Target="../media/image2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27.png"/><Relationship Id="rId7" Type="http://schemas.openxmlformats.org/officeDocument/2006/relationships/image" Target="../media/image230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2.png"/><Relationship Id="rId18" Type="http://schemas.openxmlformats.org/officeDocument/2006/relationships/image" Target="../media/image247.png"/><Relationship Id="rId26" Type="http://schemas.openxmlformats.org/officeDocument/2006/relationships/image" Target="../media/image255.png"/><Relationship Id="rId39" Type="http://schemas.openxmlformats.org/officeDocument/2006/relationships/image" Target="../media/image222.png"/><Relationship Id="rId21" Type="http://schemas.openxmlformats.org/officeDocument/2006/relationships/image" Target="../media/image250.png"/><Relationship Id="rId34" Type="http://schemas.openxmlformats.org/officeDocument/2006/relationships/image" Target="../media/image263.png"/><Relationship Id="rId42" Type="http://schemas.openxmlformats.org/officeDocument/2006/relationships/image" Target="../media/image270.png"/><Relationship Id="rId7" Type="http://schemas.openxmlformats.org/officeDocument/2006/relationships/image" Target="../media/image236.png"/><Relationship Id="rId2" Type="http://schemas.openxmlformats.org/officeDocument/2006/relationships/image" Target="../media/image231.png"/><Relationship Id="rId16" Type="http://schemas.openxmlformats.org/officeDocument/2006/relationships/image" Target="../media/image245.png"/><Relationship Id="rId20" Type="http://schemas.openxmlformats.org/officeDocument/2006/relationships/image" Target="../media/image249.png"/><Relationship Id="rId29" Type="http://schemas.openxmlformats.org/officeDocument/2006/relationships/image" Target="../media/image258.png"/><Relationship Id="rId41" Type="http://schemas.openxmlformats.org/officeDocument/2006/relationships/image" Target="../media/image2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5.png"/><Relationship Id="rId11" Type="http://schemas.openxmlformats.org/officeDocument/2006/relationships/image" Target="../media/image240.png"/><Relationship Id="rId24" Type="http://schemas.openxmlformats.org/officeDocument/2006/relationships/image" Target="../media/image253.png"/><Relationship Id="rId32" Type="http://schemas.openxmlformats.org/officeDocument/2006/relationships/image" Target="../media/image261.png"/><Relationship Id="rId37" Type="http://schemas.openxmlformats.org/officeDocument/2006/relationships/image" Target="../media/image266.png"/><Relationship Id="rId40" Type="http://schemas.openxmlformats.org/officeDocument/2006/relationships/image" Target="../media/image268.png"/><Relationship Id="rId5" Type="http://schemas.openxmlformats.org/officeDocument/2006/relationships/image" Target="../media/image234.png"/><Relationship Id="rId15" Type="http://schemas.openxmlformats.org/officeDocument/2006/relationships/image" Target="../media/image244.png"/><Relationship Id="rId23" Type="http://schemas.openxmlformats.org/officeDocument/2006/relationships/image" Target="../media/image252.png"/><Relationship Id="rId28" Type="http://schemas.openxmlformats.org/officeDocument/2006/relationships/image" Target="../media/image257.png"/><Relationship Id="rId36" Type="http://schemas.openxmlformats.org/officeDocument/2006/relationships/image" Target="../media/image265.png"/><Relationship Id="rId10" Type="http://schemas.openxmlformats.org/officeDocument/2006/relationships/image" Target="../media/image239.png"/><Relationship Id="rId19" Type="http://schemas.openxmlformats.org/officeDocument/2006/relationships/image" Target="../media/image248.png"/><Relationship Id="rId31" Type="http://schemas.openxmlformats.org/officeDocument/2006/relationships/image" Target="../media/image260.png"/><Relationship Id="rId4" Type="http://schemas.openxmlformats.org/officeDocument/2006/relationships/image" Target="../media/image233.png"/><Relationship Id="rId9" Type="http://schemas.openxmlformats.org/officeDocument/2006/relationships/image" Target="../media/image238.png"/><Relationship Id="rId14" Type="http://schemas.openxmlformats.org/officeDocument/2006/relationships/image" Target="../media/image243.png"/><Relationship Id="rId22" Type="http://schemas.openxmlformats.org/officeDocument/2006/relationships/image" Target="../media/image251.png"/><Relationship Id="rId27" Type="http://schemas.openxmlformats.org/officeDocument/2006/relationships/image" Target="../media/image256.png"/><Relationship Id="rId30" Type="http://schemas.openxmlformats.org/officeDocument/2006/relationships/image" Target="../media/image259.png"/><Relationship Id="rId35" Type="http://schemas.openxmlformats.org/officeDocument/2006/relationships/image" Target="../media/image264.png"/><Relationship Id="rId8" Type="http://schemas.openxmlformats.org/officeDocument/2006/relationships/image" Target="../media/image237.png"/><Relationship Id="rId3" Type="http://schemas.openxmlformats.org/officeDocument/2006/relationships/image" Target="../media/image232.png"/><Relationship Id="rId12" Type="http://schemas.openxmlformats.org/officeDocument/2006/relationships/image" Target="../media/image241.png"/><Relationship Id="rId17" Type="http://schemas.openxmlformats.org/officeDocument/2006/relationships/image" Target="../media/image246.png"/><Relationship Id="rId25" Type="http://schemas.openxmlformats.org/officeDocument/2006/relationships/image" Target="../media/image254.png"/><Relationship Id="rId33" Type="http://schemas.openxmlformats.org/officeDocument/2006/relationships/image" Target="../media/image262.png"/><Relationship Id="rId38" Type="http://schemas.openxmlformats.org/officeDocument/2006/relationships/image" Target="../media/image2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5.png"/><Relationship Id="rId5" Type="http://schemas.openxmlformats.org/officeDocument/2006/relationships/image" Target="../media/image223.png"/><Relationship Id="rId4" Type="http://schemas.openxmlformats.org/officeDocument/2006/relationships/image" Target="../media/image224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4.png"/><Relationship Id="rId18" Type="http://schemas.openxmlformats.org/officeDocument/2006/relationships/image" Target="../media/image288.png"/><Relationship Id="rId26" Type="http://schemas.openxmlformats.org/officeDocument/2006/relationships/image" Target="../media/image224.png"/><Relationship Id="rId39" Type="http://schemas.openxmlformats.org/officeDocument/2006/relationships/image" Target="../media/image307.png"/><Relationship Id="rId21" Type="http://schemas.openxmlformats.org/officeDocument/2006/relationships/image" Target="../media/image291.png"/><Relationship Id="rId34" Type="http://schemas.openxmlformats.org/officeDocument/2006/relationships/image" Target="../media/image303.png"/><Relationship Id="rId7" Type="http://schemas.openxmlformats.org/officeDocument/2006/relationships/image" Target="../media/image278.png"/><Relationship Id="rId2" Type="http://schemas.openxmlformats.org/officeDocument/2006/relationships/image" Target="../media/image273.png"/><Relationship Id="rId16" Type="http://schemas.openxmlformats.org/officeDocument/2006/relationships/image" Target="../media/image286.png"/><Relationship Id="rId20" Type="http://schemas.openxmlformats.org/officeDocument/2006/relationships/image" Target="../media/image290.png"/><Relationship Id="rId29" Type="http://schemas.openxmlformats.org/officeDocument/2006/relationships/image" Target="../media/image298.png"/><Relationship Id="rId41" Type="http://schemas.openxmlformats.org/officeDocument/2006/relationships/image" Target="../media/image3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7.png"/><Relationship Id="rId11" Type="http://schemas.openxmlformats.org/officeDocument/2006/relationships/image" Target="../media/image282.png"/><Relationship Id="rId24" Type="http://schemas.openxmlformats.org/officeDocument/2006/relationships/image" Target="../media/image294.png"/><Relationship Id="rId32" Type="http://schemas.openxmlformats.org/officeDocument/2006/relationships/image" Target="../media/image301.png"/><Relationship Id="rId37" Type="http://schemas.openxmlformats.org/officeDocument/2006/relationships/image" Target="../media/image225.png"/><Relationship Id="rId40" Type="http://schemas.openxmlformats.org/officeDocument/2006/relationships/image" Target="../media/image308.png"/><Relationship Id="rId5" Type="http://schemas.openxmlformats.org/officeDocument/2006/relationships/image" Target="../media/image276.png"/><Relationship Id="rId15" Type="http://schemas.openxmlformats.org/officeDocument/2006/relationships/image" Target="../media/image223.png"/><Relationship Id="rId23" Type="http://schemas.openxmlformats.org/officeDocument/2006/relationships/image" Target="../media/image293.png"/><Relationship Id="rId28" Type="http://schemas.openxmlformats.org/officeDocument/2006/relationships/image" Target="../media/image297.png"/><Relationship Id="rId36" Type="http://schemas.openxmlformats.org/officeDocument/2006/relationships/image" Target="../media/image305.png"/><Relationship Id="rId10" Type="http://schemas.openxmlformats.org/officeDocument/2006/relationships/image" Target="../media/image281.png"/><Relationship Id="rId19" Type="http://schemas.openxmlformats.org/officeDocument/2006/relationships/image" Target="../media/image289.png"/><Relationship Id="rId31" Type="http://schemas.openxmlformats.org/officeDocument/2006/relationships/image" Target="../media/image300.png"/><Relationship Id="rId4" Type="http://schemas.openxmlformats.org/officeDocument/2006/relationships/image" Target="../media/image275.png"/><Relationship Id="rId9" Type="http://schemas.openxmlformats.org/officeDocument/2006/relationships/image" Target="../media/image280.png"/><Relationship Id="rId14" Type="http://schemas.openxmlformats.org/officeDocument/2006/relationships/image" Target="../media/image285.png"/><Relationship Id="rId22" Type="http://schemas.openxmlformats.org/officeDocument/2006/relationships/image" Target="../media/image292.png"/><Relationship Id="rId27" Type="http://schemas.openxmlformats.org/officeDocument/2006/relationships/image" Target="../media/image296.png"/><Relationship Id="rId30" Type="http://schemas.openxmlformats.org/officeDocument/2006/relationships/image" Target="../media/image299.png"/><Relationship Id="rId35" Type="http://schemas.openxmlformats.org/officeDocument/2006/relationships/image" Target="../media/image304.png"/><Relationship Id="rId8" Type="http://schemas.openxmlformats.org/officeDocument/2006/relationships/image" Target="../media/image279.png"/><Relationship Id="rId3" Type="http://schemas.openxmlformats.org/officeDocument/2006/relationships/image" Target="../media/image274.png"/><Relationship Id="rId12" Type="http://schemas.openxmlformats.org/officeDocument/2006/relationships/image" Target="../media/image283.png"/><Relationship Id="rId17" Type="http://schemas.openxmlformats.org/officeDocument/2006/relationships/image" Target="../media/image287.png"/><Relationship Id="rId25" Type="http://schemas.openxmlformats.org/officeDocument/2006/relationships/image" Target="../media/image295.png"/><Relationship Id="rId33" Type="http://schemas.openxmlformats.org/officeDocument/2006/relationships/image" Target="../media/image302.png"/><Relationship Id="rId38" Type="http://schemas.openxmlformats.org/officeDocument/2006/relationships/image" Target="../media/image30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311.png"/><Relationship Id="rId7" Type="http://schemas.openxmlformats.org/officeDocument/2006/relationships/image" Target="../media/image314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3.png"/><Relationship Id="rId5" Type="http://schemas.openxmlformats.org/officeDocument/2006/relationships/image" Target="../media/image218.png"/><Relationship Id="rId4" Type="http://schemas.openxmlformats.org/officeDocument/2006/relationships/image" Target="../media/image312.png"/><Relationship Id="rId9" Type="http://schemas.openxmlformats.org/officeDocument/2006/relationships/image" Target="../media/image21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9.png"/><Relationship Id="rId4" Type="http://schemas.openxmlformats.org/officeDocument/2006/relationships/image" Target="../media/image31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3" Type="http://schemas.openxmlformats.org/officeDocument/2006/relationships/image" Target="../media/image321.png"/><Relationship Id="rId7" Type="http://schemas.openxmlformats.org/officeDocument/2006/relationships/image" Target="../media/image217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4.png"/><Relationship Id="rId5" Type="http://schemas.openxmlformats.org/officeDocument/2006/relationships/image" Target="../media/image323.png"/><Relationship Id="rId4" Type="http://schemas.openxmlformats.org/officeDocument/2006/relationships/image" Target="../media/image322.png"/><Relationship Id="rId9" Type="http://schemas.openxmlformats.org/officeDocument/2006/relationships/image" Target="../media/image32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3" Type="http://schemas.openxmlformats.org/officeDocument/2006/relationships/image" Target="../media/image328.png"/><Relationship Id="rId7" Type="http://schemas.openxmlformats.org/officeDocument/2006/relationships/image" Target="../media/image332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1.png"/><Relationship Id="rId11" Type="http://schemas.openxmlformats.org/officeDocument/2006/relationships/image" Target="../media/image336.png"/><Relationship Id="rId5" Type="http://schemas.openxmlformats.org/officeDocument/2006/relationships/image" Target="../media/image330.png"/><Relationship Id="rId10" Type="http://schemas.openxmlformats.org/officeDocument/2006/relationships/image" Target="../media/image335.png"/><Relationship Id="rId4" Type="http://schemas.openxmlformats.org/officeDocument/2006/relationships/image" Target="../media/image329.png"/><Relationship Id="rId9" Type="http://schemas.openxmlformats.org/officeDocument/2006/relationships/image" Target="../media/image33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26.png"/><Relationship Id="rId7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1.png"/><Relationship Id="rId5" Type="http://schemas.openxmlformats.org/officeDocument/2006/relationships/image" Target="../media/image194.png"/><Relationship Id="rId4" Type="http://schemas.openxmlformats.org/officeDocument/2006/relationships/image" Target="../media/image1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3.png"/><Relationship Id="rId5" Type="http://schemas.openxmlformats.org/officeDocument/2006/relationships/image" Target="../media/image342.png"/><Relationship Id="rId4" Type="http://schemas.openxmlformats.org/officeDocument/2006/relationships/image" Target="../media/image34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9.png"/><Relationship Id="rId4" Type="http://schemas.openxmlformats.org/officeDocument/2006/relationships/image" Target="../media/image34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3" Type="http://schemas.openxmlformats.org/officeDocument/2006/relationships/image" Target="../media/image350.png"/><Relationship Id="rId7" Type="http://schemas.openxmlformats.org/officeDocument/2006/relationships/image" Target="../media/image354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3.png"/><Relationship Id="rId5" Type="http://schemas.openxmlformats.org/officeDocument/2006/relationships/image" Target="../media/image352.png"/><Relationship Id="rId4" Type="http://schemas.openxmlformats.org/officeDocument/2006/relationships/image" Target="../media/image351.png"/><Relationship Id="rId9" Type="http://schemas.openxmlformats.org/officeDocument/2006/relationships/image" Target="../media/image50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359.png"/><Relationship Id="rId7" Type="http://schemas.openxmlformats.org/officeDocument/2006/relationships/image" Target="../media/image362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61.png"/><Relationship Id="rId10" Type="http://schemas.openxmlformats.org/officeDocument/2006/relationships/image" Target="../media/image365.png"/><Relationship Id="rId4" Type="http://schemas.openxmlformats.org/officeDocument/2006/relationships/image" Target="../media/image360.png"/><Relationship Id="rId9" Type="http://schemas.openxmlformats.org/officeDocument/2006/relationships/image" Target="../media/image36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0.png"/><Relationship Id="rId5" Type="http://schemas.openxmlformats.org/officeDocument/2006/relationships/image" Target="../media/image369.png"/><Relationship Id="rId4" Type="http://schemas.openxmlformats.org/officeDocument/2006/relationships/image" Target="../media/image36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7" Type="http://schemas.openxmlformats.org/officeDocument/2006/relationships/image" Target="../media/image378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7.png"/><Relationship Id="rId5" Type="http://schemas.openxmlformats.org/officeDocument/2006/relationships/image" Target="../media/image376.png"/><Relationship Id="rId4" Type="http://schemas.openxmlformats.org/officeDocument/2006/relationships/image" Target="../media/image37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JOSH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49A24F-AE5E-2772-E957-B6C4C47EC9CD}"/>
              </a:ext>
            </a:extLst>
          </p:cNvPr>
          <p:cNvSpPr/>
          <p:nvPr/>
        </p:nvSpPr>
        <p:spPr>
          <a:xfrm>
            <a:off x="1860175" y="1846729"/>
            <a:ext cx="2196353" cy="12305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 – </a:t>
            </a:r>
            <a:r>
              <a:rPr lang="en-US" dirty="0" err="1"/>
              <a:t>init</a:t>
            </a:r>
            <a:r>
              <a:rPr lang="en-US" dirty="0"/>
              <a:t> from a10s5e3. Try lower, same, and higher box sizes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AE4653-E121-3B62-28D4-39193E67045E}"/>
              </a:ext>
            </a:extLst>
          </p:cNvPr>
          <p:cNvSpPr/>
          <p:nvPr/>
        </p:nvSpPr>
        <p:spPr>
          <a:xfrm>
            <a:off x="4876799" y="1846729"/>
            <a:ext cx="2196353" cy="12305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– </a:t>
            </a:r>
            <a:r>
              <a:rPr lang="en-US" dirty="0" err="1"/>
              <a:t>init</a:t>
            </a:r>
            <a:r>
              <a:rPr lang="en-US" dirty="0"/>
              <a:t> from a20s015. Try lower, same, and higher box sizes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F37FC5-5350-5199-FFB3-1F424BC1F9D4}"/>
              </a:ext>
            </a:extLst>
          </p:cNvPr>
          <p:cNvSpPr/>
          <p:nvPr/>
        </p:nvSpPr>
        <p:spPr>
          <a:xfrm>
            <a:off x="8205857" y="1997917"/>
            <a:ext cx="2196353" cy="10794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 – </a:t>
            </a:r>
            <a:r>
              <a:rPr lang="en-US" dirty="0" err="1"/>
              <a:t>init</a:t>
            </a:r>
            <a:r>
              <a:rPr lang="en-US" dirty="0"/>
              <a:t> from a10s5e3. Do </a:t>
            </a:r>
            <a:r>
              <a:rPr lang="en-US" dirty="0" err="1"/>
              <a:t>lxly</a:t>
            </a:r>
            <a:r>
              <a:rPr lang="en-US" dirty="0"/>
              <a:t> 20 only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90D489-173E-455E-3342-DFDE7325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073" y="3077323"/>
            <a:ext cx="2281477" cy="25549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4EAEE0-7E01-6E3C-F171-8BB3D66B8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224" y="3276059"/>
            <a:ext cx="2755551" cy="21018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4AFD5D1-53C4-15F8-95A1-60F1A3D1C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410" y="3227933"/>
            <a:ext cx="1885248" cy="214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FFAA83-602F-385B-D5C9-C322938B6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317" y="2312048"/>
            <a:ext cx="2558908" cy="245655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6316002" y="2450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-8.43879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2614866" y="21735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-8.43926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F17DD2-772B-F104-241F-117567EFC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484" y="2450548"/>
            <a:ext cx="2345999" cy="265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47E45F-B307-A8BE-0769-97EB183E2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851" y="2321075"/>
            <a:ext cx="1773808" cy="21349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10164170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807" y="2341752"/>
            <a:ext cx="1960054" cy="2433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6CBD-8F2D-CD75-6A45-6FAB6778CC90}"/>
              </a:ext>
            </a:extLst>
          </p:cNvPr>
          <p:cNvSpPr txBox="1"/>
          <p:nvPr/>
        </p:nvSpPr>
        <p:spPr>
          <a:xfrm>
            <a:off x="7274946" y="3211088"/>
            <a:ext cx="183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 (separation between layers low)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38A31-D281-C3CF-067B-CABA6F184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216" y="2339390"/>
            <a:ext cx="1929567" cy="2380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4B156-CF05-13E0-2B6C-A2F5C75AB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244" y="2303675"/>
            <a:ext cx="2061263" cy="238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C17143-B725-0B2C-7A6F-A44F1A63F249}"/>
              </a:ext>
            </a:extLst>
          </p:cNvPr>
          <p:cNvSpPr txBox="1"/>
          <p:nvPr/>
        </p:nvSpPr>
        <p:spPr>
          <a:xfrm>
            <a:off x="5958702" y="3065235"/>
            <a:ext cx="1839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060" y="2340972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9078336" y="20639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00" y="1884794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327424" y="1924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78C101-B7B7-5C17-EED4-8B95EC564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499" y="1784644"/>
            <a:ext cx="1498689" cy="28353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3673672" y="18805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-16.1855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5F595-DD79-33BC-28B3-1534E5F1807D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-2.68749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C164B7-C1D3-2C08-1DED-423C97815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688" y="2260107"/>
            <a:ext cx="1980624" cy="23377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87171F-D3C4-F949-1E16-553622934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902" y="4939554"/>
            <a:ext cx="1519517" cy="148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0A18EAD-1EF9-F068-8D0A-6785552C8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01" y="1876276"/>
            <a:ext cx="1823834" cy="310544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1EAB0-6365-5305-BEB9-3E9E6CE36947}"/>
              </a:ext>
            </a:extLst>
          </p:cNvPr>
          <p:cNvSpPr txBox="1"/>
          <p:nvPr/>
        </p:nvSpPr>
        <p:spPr>
          <a:xfrm>
            <a:off x="10085294" y="3130930"/>
            <a:ext cx="1568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 seems unstable for (0.4, 0.4)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4157120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7638254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332" y="2382637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1255" y="2382637"/>
            <a:ext cx="2413057" cy="24688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1160213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-10.4931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C8C23E-2B1C-77D7-B0E7-9F4FB40D9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59" y="4851441"/>
            <a:ext cx="1567317" cy="197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574" y="1694532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2667" y="2074722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690805" y="19362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6427633" y="20074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83F83-98BA-6AD0-4193-D859F9EC4442}"/>
              </a:ext>
            </a:extLst>
          </p:cNvPr>
          <p:cNvSpPr txBox="1"/>
          <p:nvPr/>
        </p:nvSpPr>
        <p:spPr>
          <a:xfrm>
            <a:off x="8177093" y="3079830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3658778" y="194092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948" y="2217926"/>
            <a:ext cx="2201013" cy="25433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577E131-53F7-E0EA-39EB-A04B15796806}"/>
              </a:ext>
            </a:extLst>
          </p:cNvPr>
          <p:cNvSpPr/>
          <p:nvPr/>
        </p:nvSpPr>
        <p:spPr>
          <a:xfrm>
            <a:off x="273354" y="2841988"/>
            <a:ext cx="1550894" cy="8157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Mic?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244" y="200222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9197219" y="22566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6773269" y="21181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510" y="2367771"/>
            <a:ext cx="1604624" cy="25920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42FFB6-611A-6F8E-0ACA-CC869354C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783" y="2533653"/>
            <a:ext cx="1468136" cy="22732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4263152" y="21232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-15.5862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268EEF-7FE8-B2C3-FF7E-D446D3ABA903}"/>
              </a:ext>
            </a:extLst>
          </p:cNvPr>
          <p:cNvSpPr/>
          <p:nvPr/>
        </p:nvSpPr>
        <p:spPr>
          <a:xfrm>
            <a:off x="1264024" y="2976282"/>
            <a:ext cx="1550894" cy="8157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Mic?</a:t>
            </a:r>
          </a:p>
        </p:txBody>
      </p:sp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3121" y="2546316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582054" y="22693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4563684" y="2256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-16.8432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C5F5E74-716F-B123-BEFB-10B31E4B9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635" y="2533437"/>
            <a:ext cx="1598222" cy="23197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9440852" y="4911634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333EC5-DF80-69DD-3748-98C37B1136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9746" y="2354020"/>
            <a:ext cx="1506588" cy="2419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2185668" y="205065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-16.8454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1663" y="2354020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042860" y="21308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905" y="2303734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5975093" y="24194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326" y="2696474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8879658" y="241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75A813-FAFA-09EF-0D60-C0B60F4E70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05" y="2557973"/>
            <a:ext cx="2048161" cy="30007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5581" y="2362683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6096000" y="191878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3521013" y="22809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1262394" y="22241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-18.0928</a:t>
            </a:r>
          </a:p>
        </p:txBody>
      </p:sp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2519" y="2208140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D90F22-9F96-A25C-F99F-15A6F3AB7478}"/>
              </a:ext>
            </a:extLst>
          </p:cNvPr>
          <p:cNvSpPr/>
          <p:nvPr/>
        </p:nvSpPr>
        <p:spPr>
          <a:xfrm>
            <a:off x="1595332" y="2366682"/>
            <a:ext cx="2537012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– </a:t>
            </a:r>
            <a:r>
              <a:rPr lang="en-US" dirty="0" err="1"/>
              <a:t>init</a:t>
            </a:r>
            <a:r>
              <a:rPr lang="en-US" dirty="0"/>
              <a:t> from a05s5e3. try 24.2 first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AC20E-B06D-2366-BF15-0FC7714B7068}"/>
              </a:ext>
            </a:extLst>
          </p:cNvPr>
          <p:cNvSpPr/>
          <p:nvPr/>
        </p:nvSpPr>
        <p:spPr>
          <a:xfrm>
            <a:off x="4791635" y="2110154"/>
            <a:ext cx="2442883" cy="8750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 – </a:t>
            </a:r>
            <a:r>
              <a:rPr lang="en-US" dirty="0" err="1"/>
              <a:t>init</a:t>
            </a:r>
            <a:r>
              <a:rPr lang="en-US" dirty="0"/>
              <a:t> from a05s5e3. try same first, then less and greater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10E45-BF59-8B81-AC4A-214E15A94EDE}"/>
              </a:ext>
            </a:extLst>
          </p:cNvPr>
          <p:cNvSpPr/>
          <p:nvPr/>
        </p:nvSpPr>
        <p:spPr>
          <a:xfrm>
            <a:off x="7853082" y="2366682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Hom. </a:t>
            </a:r>
            <a:r>
              <a:rPr lang="en-US" dirty="0" err="1"/>
              <a:t>Lxly</a:t>
            </a:r>
            <a:r>
              <a:rPr lang="en-US" dirty="0"/>
              <a:t> 20 only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60472B-49AE-C3FF-A447-DB8B67982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694" y="3043518"/>
            <a:ext cx="2016289" cy="21448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4746FD-BEA9-54EA-2DEB-9227CB1A4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123" y="3043518"/>
            <a:ext cx="2092047" cy="214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2F3E7E-D6A9-78BF-B361-A28AE84A1F45}"/>
              </a:ext>
            </a:extLst>
          </p:cNvPr>
          <p:cNvSpPr/>
          <p:nvPr/>
        </p:nvSpPr>
        <p:spPr>
          <a:xfrm>
            <a:off x="1918061" y="3030071"/>
            <a:ext cx="2537012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– </a:t>
            </a:r>
            <a:r>
              <a:rPr lang="en-US" dirty="0" err="1"/>
              <a:t>init</a:t>
            </a:r>
            <a:r>
              <a:rPr lang="en-US" dirty="0"/>
              <a:t> from a05s6e3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C4B122-E115-5E16-A7A9-9DD424E68C4F}"/>
              </a:ext>
            </a:extLst>
          </p:cNvPr>
          <p:cNvSpPr/>
          <p:nvPr/>
        </p:nvSpPr>
        <p:spPr>
          <a:xfrm>
            <a:off x="5114364" y="3030071"/>
            <a:ext cx="244288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 – </a:t>
            </a:r>
            <a:r>
              <a:rPr lang="en-US" dirty="0" err="1"/>
              <a:t>init</a:t>
            </a:r>
            <a:r>
              <a:rPr lang="en-US" dirty="0"/>
              <a:t> from a05s6e3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F0BBB8-59EA-72BD-B814-8B864F6F2876}"/>
              </a:ext>
            </a:extLst>
          </p:cNvPr>
          <p:cNvSpPr/>
          <p:nvPr/>
        </p:nvSpPr>
        <p:spPr>
          <a:xfrm>
            <a:off x="8175811" y="3030071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Hom. Lxly20 only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76511</TotalTime>
  <Words>1219</Words>
  <Application>Microsoft Office PowerPoint</Application>
  <PresentationFormat>Widescreen</PresentationFormat>
  <Paragraphs>241</Paragraphs>
  <Slides>64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</vt:lpstr>
      <vt:lpstr>a05s6e3 - TERRAN</vt:lpstr>
      <vt:lpstr>a05s7e3 - TERRAN</vt:lpstr>
      <vt:lpstr>a10s5e3 - DONE</vt:lpstr>
      <vt:lpstr>a10s010 - JOSH</vt:lpstr>
      <vt:lpstr>a20s5e3</vt:lpstr>
      <vt:lpstr>a20s015</vt:lpstr>
      <vt:lpstr>a20s022</vt:lpstr>
      <vt:lpstr>a20s025</vt:lpstr>
      <vt:lpstr>a20s027 - DONE</vt:lpstr>
      <vt:lpstr>a25s027 - DONE</vt:lpstr>
      <vt:lpstr>a25s030</vt:lpstr>
      <vt:lpstr>a30s005</vt:lpstr>
      <vt:lpstr>a30s015</vt:lpstr>
      <vt:lpstr>a30s020 - DONE</vt:lpstr>
      <vt:lpstr>a30s025 - DONE</vt:lpstr>
      <vt:lpstr>a30s030</vt:lpstr>
      <vt:lpstr>a30s0325</vt:lpstr>
      <vt:lpstr>a30s035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303</cp:revision>
  <dcterms:created xsi:type="dcterms:W3CDTF">2023-07-26T17:49:20Z</dcterms:created>
  <dcterms:modified xsi:type="dcterms:W3CDTF">2025-04-12T00:11:42Z</dcterms:modified>
</cp:coreProperties>
</file>